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  <p:embeddedFont>
      <p:font typeface="Source Code Pro"/>
      <p:regular r:id="rId34"/>
      <p:bold r:id="rId35"/>
    </p:embeddedFont>
    <p:embeddedFont>
      <p:font typeface="Oswald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7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6.xml"/><Relationship Id="rId32" Type="http://schemas.openxmlformats.org/officeDocument/2006/relationships/font" Target="fonts/Roboto-italic.fntdata"/><Relationship Id="rId13" Type="http://schemas.openxmlformats.org/officeDocument/2006/relationships/slide" Target="slides/slide9.xml"/><Relationship Id="rId35" Type="http://schemas.openxmlformats.org/officeDocument/2006/relationships/font" Target="fonts/SourceCodePro-bold.fntdata"/><Relationship Id="rId12" Type="http://schemas.openxmlformats.org/officeDocument/2006/relationships/slide" Target="slides/slide8.xml"/><Relationship Id="rId34" Type="http://schemas.openxmlformats.org/officeDocument/2006/relationships/font" Target="fonts/SourceCodePro-regular.fntdata"/><Relationship Id="rId15" Type="http://schemas.openxmlformats.org/officeDocument/2006/relationships/slide" Target="slides/slide11.xml"/><Relationship Id="rId37" Type="http://schemas.openxmlformats.org/officeDocument/2006/relationships/font" Target="fonts/Oswald-bold.fntdata"/><Relationship Id="rId14" Type="http://schemas.openxmlformats.org/officeDocument/2006/relationships/slide" Target="slides/slide10.xml"/><Relationship Id="rId36" Type="http://schemas.openxmlformats.org/officeDocument/2006/relationships/font" Target="fonts/Oswald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900" cy="2710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900" cy="2710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6"/>
            <a:ext cx="4045200" cy="12350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0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07.jpg"/><Relationship Id="rId4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0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3.png"/><Relationship Id="rId4" Type="http://schemas.openxmlformats.org/officeDocument/2006/relationships/image" Target="../media/image0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00199" y="-554899"/>
            <a:ext cx="5461900" cy="54619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/>
        </p:nvSpPr>
        <p:spPr>
          <a:xfrm>
            <a:off x="1992150" y="4196775"/>
            <a:ext cx="46575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bit.ly/kfp-itch</a:t>
            </a:r>
          </a:p>
        </p:txBody>
      </p:sp>
      <p:pic>
        <p:nvPicPr>
          <p:cNvPr id="69" name="Shape 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1075" y="2124800"/>
            <a:ext cx="5721850" cy="127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48 hour jam</a:t>
            </a:r>
          </a:p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This weekend!!!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You don’t have to work on a new game!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If you are working on a new one, come up with a cool, small idea!</a:t>
            </a:r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48 hour jam</a:t>
            </a:r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471900" y="1919075"/>
            <a:ext cx="38178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Themes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Use a theme from the list if you’re having trouble thinking of a new idea!</a:t>
            </a:r>
          </a:p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4671075" y="1919075"/>
            <a:ext cx="38178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Diversifiers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Include</a:t>
            </a:r>
            <a:r>
              <a:rPr b="1" lang="en"/>
              <a:t> </a:t>
            </a:r>
            <a:r>
              <a:rPr lang="en"/>
              <a:t>these for some extra challenge.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Best usage of these diversifiers get special mention at the release of the bundle.</a:t>
            </a:r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48 hour jam</a:t>
            </a:r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471900" y="1919075"/>
            <a:ext cx="82533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For people working on old games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Work on a feature or idea you’ve been dying to add!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Flesh out an old game jam project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Try something new with an existing game.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You can still include themes and diversifies in your game</a:t>
            </a:r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1 month long development jam</a:t>
            </a:r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It doesn’t stop here! (Unless you want it to)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Continue working on your idea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You have until July 3rd to submit your game(s).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Multiple games are accepted, but try to submit your best ones!</a:t>
            </a:r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1C232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219127" y="4086475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>
                <a:solidFill>
                  <a:srgbClr val="000000"/>
                </a:solidFill>
              </a:rPr>
              <a:t>HOW TO SUBMIT YOUR GAME(s)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48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000000"/>
                </a:solidFill>
              </a:rPr>
              <a:t>itch.io</a:t>
            </a:r>
          </a:p>
        </p:txBody>
      </p:sp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8675" y="103600"/>
            <a:ext cx="5026700" cy="493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/>
          <p:nvPr/>
        </p:nvSpPr>
        <p:spPr>
          <a:xfrm rot="-3418457">
            <a:off x="6188478" y="1272307"/>
            <a:ext cx="2719739" cy="135991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 txBox="1"/>
          <p:nvPr/>
        </p:nvSpPr>
        <p:spPr>
          <a:xfrm rot="-3435329">
            <a:off x="6526846" y="1855220"/>
            <a:ext cx="1890758" cy="7899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Register!!!!!</a:t>
            </a:r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1C232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HOW TO SUBMIT YOUR GAME(s)</a:t>
            </a:r>
          </a:p>
        </p:txBody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bit.ly/kfp-itch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750" y="2575225"/>
            <a:ext cx="8466399" cy="206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1C232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HOW TO SUBMIT YOUR GAME(s)</a:t>
            </a:r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bit.ly/kfp-itch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25" y="2805275"/>
            <a:ext cx="8547250" cy="135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1C232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HOW TO SUBMIT YOUR GAME(s)</a:t>
            </a:r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187" y="1897499"/>
            <a:ext cx="4159624" cy="311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44455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6950" y="987400"/>
            <a:ext cx="3725650" cy="3658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 txBox="1"/>
          <p:nvPr>
            <p:ph type="title"/>
          </p:nvPr>
        </p:nvSpPr>
        <p:spPr>
          <a:xfrm>
            <a:off x="1891375" y="350400"/>
            <a:ext cx="51768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No really, make your account now.</a:t>
            </a:r>
          </a:p>
        </p:txBody>
      </p:sp>
      <p:sp>
        <p:nvSpPr>
          <p:cNvPr id="196" name="Shape 196"/>
          <p:cNvSpPr/>
          <p:nvPr/>
        </p:nvSpPr>
        <p:spPr>
          <a:xfrm>
            <a:off x="-29250" y="4586775"/>
            <a:ext cx="9202500" cy="869399"/>
          </a:xfrm>
          <a:prstGeom prst="rect">
            <a:avLst/>
          </a:prstGeom>
          <a:solidFill>
            <a:srgbClr val="22222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7" name="Shape 197"/>
          <p:cNvSpPr txBox="1"/>
          <p:nvPr/>
        </p:nvSpPr>
        <p:spPr>
          <a:xfrm>
            <a:off x="2018550" y="4494075"/>
            <a:ext cx="5106899" cy="73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itch.io</a:t>
            </a:r>
          </a:p>
        </p:txBody>
      </p:sp>
      <p:sp>
        <p:nvSpPr>
          <p:cNvPr id="198" name="Shape 198"/>
          <p:cNvSpPr/>
          <p:nvPr/>
        </p:nvSpPr>
        <p:spPr>
          <a:xfrm rot="-4191125">
            <a:off x="4474882" y="1941568"/>
            <a:ext cx="2361189" cy="136007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THE RULES</a:t>
            </a:r>
          </a:p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The only rule is you must own or have rights to all of the content of your game.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/>
              <a:t>Including intellectual property!!!</a:t>
            </a: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Keynote</a:t>
            </a:r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CCACF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>
            <a:off x="5704800" y="2330475"/>
            <a:ext cx="4536900" cy="4536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0" name="Shape 21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Before the jam is over</a:t>
            </a:r>
          </a:p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311700" y="1864475"/>
            <a:ext cx="3575400" cy="3099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Make sure you’re able to create builds for the following platforms: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Windows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Mac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Linux</a:t>
            </a:r>
          </a:p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4510900" y="1864475"/>
            <a:ext cx="3575400" cy="3099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If applicable make sure these platforms work: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Web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iOS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Mobile</a:t>
            </a:r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1950" y="2269800"/>
            <a:ext cx="2632050" cy="314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43350" y="575625"/>
            <a:ext cx="7438500" cy="495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 txBox="1"/>
          <p:nvPr>
            <p:ph type="title"/>
          </p:nvPr>
        </p:nvSpPr>
        <p:spPr>
          <a:xfrm>
            <a:off x="2784000" y="738725"/>
            <a:ext cx="59100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Before the jam is over</a:t>
            </a:r>
          </a:p>
        </p:txBody>
      </p:sp>
      <p:sp>
        <p:nvSpPr>
          <p:cNvPr id="220" name="Shape 220"/>
          <p:cNvSpPr/>
          <p:nvPr/>
        </p:nvSpPr>
        <p:spPr>
          <a:xfrm>
            <a:off x="1973926" y="2900150"/>
            <a:ext cx="8538264" cy="2405699"/>
          </a:xfrm>
          <a:prstGeom prst="irregularSeal1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3288037" y="3643525"/>
            <a:ext cx="5910000" cy="3099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700">
                <a:solidFill>
                  <a:srgbClr val="000000"/>
                </a:solidFill>
              </a:rPr>
              <a:t>UPLOAD YOUR FREAKIN GAME YOU CAN FIX BUGS LATER MORTY! BUUURRRPP</a:t>
            </a:r>
          </a:p>
        </p:txBody>
      </p:sp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After this weekend</a:t>
            </a:r>
          </a:p>
        </p:txBody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Keep going! You’re awesome!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You have until July 3rd to finish your game, stay motivated!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/>
              <a:t>Every Sunday from 2pm to 6pm at Warp Zone will be KFP mini-jams</a:t>
            </a:r>
          </a:p>
        </p:txBody>
      </p:sp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After this weekend</a:t>
            </a:r>
          </a:p>
        </p:txBody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Your game will be sold for money along with others!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Money will be split this way: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50% goes to Louisville Makes Games, a non-profit helping to grow the game development community in Louisville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The other 50% will be split amongst all teams evenly.</a:t>
            </a:r>
          </a:p>
        </p:txBody>
      </p:sp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610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/>
        </p:nvSpPr>
        <p:spPr>
          <a:xfrm>
            <a:off x="5145900" y="437300"/>
            <a:ext cx="39981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</a:p>
        </p:txBody>
      </p:sp>
      <p:pic>
        <p:nvPicPr>
          <p:cNvPr id="240" name="Shape 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2900" y="2170700"/>
            <a:ext cx="3441100" cy="344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625" y="62649"/>
            <a:ext cx="7556750" cy="501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GAME JAMS!</a:t>
            </a:r>
          </a:p>
        </p:txBody>
      </p:sp>
      <p:sp>
        <p:nvSpPr>
          <p:cNvPr id="80" name="Shape 80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 we do them.</a:t>
            </a:r>
          </a:p>
        </p:txBody>
      </p:sp>
      <p:sp>
        <p:nvSpPr>
          <p:cNvPr id="81" name="Shape 81"/>
          <p:cNvSpPr txBox="1"/>
          <p:nvPr/>
        </p:nvSpPr>
        <p:spPr>
          <a:xfrm>
            <a:off x="390525" y="3957775"/>
            <a:ext cx="35052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(and why you are now officially awesome)</a:t>
            </a:r>
          </a:p>
        </p:txBody>
      </p:sp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0325" y="61247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44455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4726162" y="756875"/>
            <a:ext cx="3502800" cy="3525900"/>
          </a:xfrm>
          <a:prstGeom prst="ellipse">
            <a:avLst/>
          </a:prstGeom>
          <a:solidFill>
            <a:srgbClr val="EA3657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2872812" y="808800"/>
            <a:ext cx="3502800" cy="3525900"/>
          </a:xfrm>
          <a:prstGeom prst="ellipse">
            <a:avLst/>
          </a:prstGeom>
          <a:solidFill>
            <a:srgbClr val="6ACAD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" name="Shape 89"/>
          <p:cNvSpPr/>
          <p:nvPr/>
        </p:nvSpPr>
        <p:spPr>
          <a:xfrm>
            <a:off x="915037" y="808800"/>
            <a:ext cx="3502800" cy="3525900"/>
          </a:xfrm>
          <a:prstGeom prst="ellipse">
            <a:avLst/>
          </a:prstGeom>
          <a:solidFill>
            <a:srgbClr val="EDDE4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" name="Shape 90"/>
          <p:cNvSpPr txBox="1"/>
          <p:nvPr>
            <p:ph type="title"/>
          </p:nvPr>
        </p:nvSpPr>
        <p:spPr>
          <a:xfrm>
            <a:off x="1089775" y="1985200"/>
            <a:ext cx="6964500" cy="1173000"/>
          </a:xfrm>
          <a:prstGeom prst="rect">
            <a:avLst/>
          </a:prstGeom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5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WARP ZONE</a:t>
            </a: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44455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750263" y="149275"/>
            <a:ext cx="1155300" cy="1162800"/>
          </a:xfrm>
          <a:prstGeom prst="ellipse">
            <a:avLst/>
          </a:prstGeom>
          <a:solidFill>
            <a:srgbClr val="EA3657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138989" y="166400"/>
            <a:ext cx="1155300" cy="1162800"/>
          </a:xfrm>
          <a:prstGeom prst="ellipse">
            <a:avLst/>
          </a:prstGeom>
          <a:solidFill>
            <a:srgbClr val="6ACAD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-506725" y="166400"/>
            <a:ext cx="1155300" cy="1162800"/>
          </a:xfrm>
          <a:prstGeom prst="ellipse">
            <a:avLst/>
          </a:prstGeom>
          <a:solidFill>
            <a:srgbClr val="EDDE4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 txBox="1"/>
          <p:nvPr>
            <p:ph idx="4294967295" type="title"/>
          </p:nvPr>
        </p:nvSpPr>
        <p:spPr>
          <a:xfrm>
            <a:off x="1905575" y="372500"/>
            <a:ext cx="69267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Space Rules</a:t>
            </a:r>
          </a:p>
        </p:txBody>
      </p:sp>
      <p:sp>
        <p:nvSpPr>
          <p:cNvPr id="99" name="Shape 99"/>
          <p:cNvSpPr txBox="1"/>
          <p:nvPr>
            <p:ph idx="4294967295" type="body"/>
          </p:nvPr>
        </p:nvSpPr>
        <p:spPr>
          <a:xfrm>
            <a:off x="4629850" y="1468825"/>
            <a:ext cx="4404900" cy="3099900"/>
          </a:xfrm>
          <a:prstGeom prst="rect">
            <a:avLst/>
          </a:prstGeom>
          <a:solidFill>
            <a:srgbClr val="EDDE44"/>
          </a:solidFill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Rules for the space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Venturing past the bathrooms in the hallway unless going to the street is forbidden!</a:t>
            </a:r>
          </a:p>
        </p:txBody>
      </p:sp>
      <p:sp>
        <p:nvSpPr>
          <p:cNvPr id="100" name="Shape 100"/>
          <p:cNvSpPr txBox="1"/>
          <p:nvPr>
            <p:ph idx="4294967295" type="body"/>
          </p:nvPr>
        </p:nvSpPr>
        <p:spPr>
          <a:xfrm>
            <a:off x="125350" y="1468825"/>
            <a:ext cx="4372500" cy="3099900"/>
          </a:xfrm>
          <a:prstGeom prst="rect">
            <a:avLst/>
          </a:prstGeom>
          <a:solidFill>
            <a:srgbClr val="6ACAD0"/>
          </a:solidFill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Code of Conduct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Located at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louisvillemakesgames.org/code-of-conduct/</a:t>
            </a:r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44455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4294967295" type="body"/>
          </p:nvPr>
        </p:nvSpPr>
        <p:spPr>
          <a:xfrm>
            <a:off x="471900" y="1919075"/>
            <a:ext cx="8222100" cy="3078600"/>
          </a:xfrm>
          <a:prstGeom prst="rect">
            <a:avLst/>
          </a:prstGeom>
          <a:solidFill>
            <a:srgbClr val="EA3657"/>
          </a:solidFill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3 Bathrooms - 2 down the hall and 1 in the space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Refrigerator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Desks, power strips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solidFill>
                  <a:srgbClr val="FFFFFF"/>
                </a:solidFill>
              </a:rPr>
              <a:t>HIGH SPEED WIFI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600">
                <a:solidFill>
                  <a:srgbClr val="FFFFFF"/>
                </a:solidFill>
              </a:rPr>
              <a:t>Warp Zone Louisville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600">
                <a:solidFill>
                  <a:srgbClr val="FFFFFF"/>
                </a:solidFill>
              </a:rPr>
              <a:t>password: GameDevLou</a:t>
            </a:r>
          </a:p>
        </p:txBody>
      </p:sp>
      <p:sp>
        <p:nvSpPr>
          <p:cNvPr id="106" name="Shape 106"/>
          <p:cNvSpPr/>
          <p:nvPr/>
        </p:nvSpPr>
        <p:spPr>
          <a:xfrm>
            <a:off x="750263" y="149275"/>
            <a:ext cx="1155300" cy="1162800"/>
          </a:xfrm>
          <a:prstGeom prst="ellipse">
            <a:avLst/>
          </a:prstGeom>
          <a:solidFill>
            <a:srgbClr val="EA3657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138989" y="166400"/>
            <a:ext cx="1155300" cy="1162800"/>
          </a:xfrm>
          <a:prstGeom prst="ellipse">
            <a:avLst/>
          </a:prstGeom>
          <a:solidFill>
            <a:srgbClr val="6ACAD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-506725" y="166400"/>
            <a:ext cx="1155300" cy="1162800"/>
          </a:xfrm>
          <a:prstGeom prst="ellipse">
            <a:avLst/>
          </a:prstGeom>
          <a:solidFill>
            <a:srgbClr val="EDDE4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" name="Shape 109"/>
          <p:cNvSpPr txBox="1"/>
          <p:nvPr>
            <p:ph idx="4294967295" type="title"/>
          </p:nvPr>
        </p:nvSpPr>
        <p:spPr>
          <a:xfrm>
            <a:off x="1905575" y="372500"/>
            <a:ext cx="69267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Amenities</a:t>
            </a: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44455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idx="1" type="body"/>
          </p:nvPr>
        </p:nvSpPr>
        <p:spPr>
          <a:xfrm>
            <a:off x="139000" y="1399350"/>
            <a:ext cx="8865900" cy="3577500"/>
          </a:xfrm>
          <a:prstGeom prst="rect">
            <a:avLst/>
          </a:prstGeom>
          <a:solidFill>
            <a:srgbClr val="6ACAD0"/>
          </a:solidFill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500">
                <a:solidFill>
                  <a:srgbClr val="FFFFFF"/>
                </a:solidFill>
              </a:rPr>
              <a:t>Member Benefits: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>
                <a:solidFill>
                  <a:srgbClr val="FFFFFF"/>
                </a:solidFill>
              </a:rPr>
              <a:t>24/7 Keyfob access to Warp Zone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>
                <a:solidFill>
                  <a:srgbClr val="FFFFFF"/>
                </a:solidFill>
              </a:rPr>
              <a:t>Run public events in the space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>
                <a:solidFill>
                  <a:srgbClr val="FFFFFF"/>
                </a:solidFill>
              </a:rPr>
              <a:t>Use Warp Zone as your mailing address!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>
                <a:solidFill>
                  <a:srgbClr val="FFFFFF"/>
                </a:solidFill>
              </a:rPr>
              <a:t>Founding Member as an honorary title if a donation of $300 is made in the first year of Warp Zone’s existence!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>
                <a:solidFill>
                  <a:srgbClr val="FFFFFF"/>
                </a:solidFill>
              </a:rPr>
              <a:t>All for $100 a month!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>
                <a:solidFill>
                  <a:srgbClr val="FFFFFF"/>
                </a:solidFill>
              </a:rPr>
              <a:t>More info: www.warpzonelouisville.com</a:t>
            </a:r>
          </a:p>
        </p:txBody>
      </p:sp>
      <p:sp>
        <p:nvSpPr>
          <p:cNvPr id="115" name="Shape 115"/>
          <p:cNvSpPr txBox="1"/>
          <p:nvPr>
            <p:ph type="title"/>
          </p:nvPr>
        </p:nvSpPr>
        <p:spPr>
          <a:xfrm>
            <a:off x="1905575" y="372500"/>
            <a:ext cx="69267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Become a member!</a:t>
            </a:r>
          </a:p>
        </p:txBody>
      </p:sp>
      <p:sp>
        <p:nvSpPr>
          <p:cNvPr id="116" name="Shape 116"/>
          <p:cNvSpPr/>
          <p:nvPr/>
        </p:nvSpPr>
        <p:spPr>
          <a:xfrm>
            <a:off x="750263" y="149275"/>
            <a:ext cx="1155300" cy="1162800"/>
          </a:xfrm>
          <a:prstGeom prst="ellipse">
            <a:avLst/>
          </a:prstGeom>
          <a:solidFill>
            <a:srgbClr val="EA3657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138989" y="166400"/>
            <a:ext cx="1155300" cy="1162800"/>
          </a:xfrm>
          <a:prstGeom prst="ellipse">
            <a:avLst/>
          </a:prstGeom>
          <a:solidFill>
            <a:srgbClr val="6ACAD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-506725" y="166400"/>
            <a:ext cx="1155300" cy="1162800"/>
          </a:xfrm>
          <a:prstGeom prst="ellipse">
            <a:avLst/>
          </a:prstGeom>
          <a:solidFill>
            <a:srgbClr val="EDDE4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CCACF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>
            <a:off x="2548750" y="3162825"/>
            <a:ext cx="7727399" cy="4142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" name="Shape 124"/>
          <p:cNvSpPr/>
          <p:nvPr/>
        </p:nvSpPr>
        <p:spPr>
          <a:xfrm rot="1459769">
            <a:off x="-924193" y="596802"/>
            <a:ext cx="6263118" cy="223461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3657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 txBox="1"/>
          <p:nvPr>
            <p:ph idx="4294967295" type="title"/>
          </p:nvPr>
        </p:nvSpPr>
        <p:spPr>
          <a:xfrm rot="1460105">
            <a:off x="-149326" y="1297851"/>
            <a:ext cx="4285897" cy="733227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WHAT IS A GAME JAM?</a:t>
            </a:r>
          </a:p>
        </p:txBody>
      </p:sp>
      <p:sp>
        <p:nvSpPr>
          <p:cNvPr id="126" name="Shape 126"/>
          <p:cNvSpPr txBox="1"/>
          <p:nvPr/>
        </p:nvSpPr>
        <p:spPr>
          <a:xfrm>
            <a:off x="2119925" y="3875050"/>
            <a:ext cx="8371499" cy="15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200">
                <a:solidFill>
                  <a:srgbClr val="6CCACF"/>
                </a:solidFill>
                <a:latin typeface="Oswald"/>
                <a:ea typeface="Oswald"/>
                <a:cs typeface="Oswald"/>
                <a:sym typeface="Oswald"/>
              </a:rPr>
              <a:t>Planning , designing, and creating 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3200">
                <a:solidFill>
                  <a:srgbClr val="6CCACF"/>
                </a:solidFill>
                <a:latin typeface="Oswald"/>
                <a:ea typeface="Oswald"/>
                <a:cs typeface="Oswald"/>
                <a:sym typeface="Oswald"/>
              </a:rPr>
              <a:t>a game in 48 hours!</a:t>
            </a:r>
          </a:p>
        </p:txBody>
      </p:sp>
      <p:sp>
        <p:nvSpPr>
          <p:cNvPr id="127" name="Shape 127"/>
          <p:cNvSpPr/>
          <p:nvPr/>
        </p:nvSpPr>
        <p:spPr>
          <a:xfrm rot="5064674">
            <a:off x="4639933" y="477884"/>
            <a:ext cx="2920281" cy="145712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8124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" name="Shape 128"/>
          <p:cNvSpPr/>
          <p:nvPr/>
        </p:nvSpPr>
        <p:spPr>
          <a:xfrm rot="6062247">
            <a:off x="6822350" y="552997"/>
            <a:ext cx="3538249" cy="145700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5175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265500" y="347900"/>
            <a:ext cx="4045200" cy="1789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Kentucky Fried Pixels?</a:t>
            </a:r>
          </a:p>
        </p:txBody>
      </p:sp>
      <p:sp>
        <p:nvSpPr>
          <p:cNvPr id="134" name="Shape 13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Two Jams: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48 hour Kick-off Jam (You’re here!)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1-month long Development Jam</a:t>
            </a:r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625" y="2048550"/>
            <a:ext cx="3984949" cy="298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4425" y="170417"/>
            <a:ext cx="3984949" cy="887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